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225" r:id="rId2"/>
    <p:sldId id="1226" r:id="rId3"/>
    <p:sldId id="1227" r:id="rId4"/>
    <p:sldId id="1222" r:id="rId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00"/>
    <a:srgbClr val="DEDC8C"/>
    <a:srgbClr val="E3D0AF"/>
    <a:srgbClr val="0000FF"/>
    <a:srgbClr val="FF0000"/>
    <a:srgbClr val="FFFF99"/>
    <a:srgbClr val="CC0066"/>
    <a:srgbClr val="99FF99"/>
    <a:srgbClr val="FF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4" autoAdjust="0"/>
    <p:restoredTop sz="95262" autoAdjust="0"/>
  </p:normalViewPr>
  <p:slideViewPr>
    <p:cSldViewPr>
      <p:cViewPr varScale="1">
        <p:scale>
          <a:sx n="93" d="100"/>
          <a:sy n="93" d="100"/>
        </p:scale>
        <p:origin x="-1314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9:00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29/09/2011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9:00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04/06/2011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9:00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04/06/2011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28</a:t>
            </a:r>
            <a:r>
              <a:rPr lang="en-GB" baseline="30000" dirty="0" smtClean="0"/>
              <a:t>th</a:t>
            </a:r>
            <a:r>
              <a:rPr lang="en-GB" dirty="0" smtClean="0"/>
              <a:t> September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40" y="764630"/>
            <a:ext cx="8748580" cy="5111750"/>
          </a:xfrm>
        </p:spPr>
        <p:txBody>
          <a:bodyPr/>
          <a:lstStyle/>
          <a:p>
            <a:r>
              <a:rPr lang="en-GB" sz="1800" dirty="0" smtClean="0"/>
              <a:t>04:35 fill #2165 in Physics, initial </a:t>
            </a:r>
            <a:r>
              <a:rPr lang="en-GB" sz="1800" dirty="0" err="1" smtClean="0"/>
              <a:t>lumi’s</a:t>
            </a:r>
            <a:r>
              <a:rPr lang="en-GB" sz="1800" dirty="0" smtClean="0"/>
              <a:t> 3.2e33</a:t>
            </a:r>
          </a:p>
          <a:p>
            <a:r>
              <a:rPr lang="en-GB" sz="1800" dirty="0" smtClean="0"/>
              <a:t>10:23 beam dump, </a:t>
            </a:r>
            <a:r>
              <a:rPr lang="en-US" sz="1800" dirty="0" smtClean="0"/>
              <a:t>loss of RCBCH6.R7B2 causes PIC trigger. </a:t>
            </a:r>
            <a:br>
              <a:rPr lang="en-US" sz="1800" dirty="0" smtClean="0"/>
            </a:br>
            <a:r>
              <a:rPr lang="en-US" sz="1800" dirty="0" smtClean="0"/>
              <a:t>Integrated </a:t>
            </a:r>
            <a:r>
              <a:rPr lang="en-US" sz="1800" dirty="0" err="1" smtClean="0"/>
              <a:t>lumi</a:t>
            </a:r>
            <a:r>
              <a:rPr lang="en-US" sz="1800" dirty="0" smtClean="0"/>
              <a:t> 52 pb-1.</a:t>
            </a:r>
          </a:p>
          <a:p>
            <a:r>
              <a:rPr lang="en-US" sz="1800" dirty="0" smtClean="0"/>
              <a:t>“2 hour access”:</a:t>
            </a:r>
          </a:p>
          <a:p>
            <a:r>
              <a:rPr lang="en-US" sz="1800" dirty="0" smtClean="0"/>
              <a:t>13:50 “The problem with the MAD in UJ83 is finished”</a:t>
            </a:r>
          </a:p>
          <a:p>
            <a:r>
              <a:rPr lang="en-US" sz="1800" dirty="0" smtClean="0"/>
              <a:t>15:25 Start pre-cycle</a:t>
            </a:r>
          </a:p>
          <a:p>
            <a:r>
              <a:rPr lang="en-US" sz="1800" dirty="0" smtClean="0"/>
              <a:t>16:50 Test of new release of XPOC: OK</a:t>
            </a:r>
          </a:p>
          <a:p>
            <a:r>
              <a:rPr lang="en-US" sz="1800" dirty="0" smtClean="0"/>
              <a:t>17:07 Begin abort gap cleaning test @ 3.5 </a:t>
            </a:r>
            <a:r>
              <a:rPr lang="en-US" sz="1800" dirty="0" err="1" smtClean="0"/>
              <a:t>TeV</a:t>
            </a:r>
            <a:r>
              <a:rPr lang="en-US" sz="1800" dirty="0" smtClean="0"/>
              <a:t>… but problem with OFS</a:t>
            </a:r>
          </a:p>
          <a:p>
            <a:pPr lvl="1"/>
            <a:r>
              <a:rPr lang="en-US" sz="1400" dirty="0" smtClean="0"/>
              <a:t>New software release (interface)… not tested, can’t role back, need to fix…</a:t>
            </a:r>
          </a:p>
          <a:p>
            <a:r>
              <a:rPr lang="en-US" sz="1800" dirty="0" smtClean="0"/>
              <a:t>20:30 Inject for abort gap cleaning test: 36 bunches</a:t>
            </a:r>
          </a:p>
          <a:p>
            <a:r>
              <a:rPr lang="en-US" sz="1800" dirty="0" smtClean="0"/>
              <a:t>20:52 Dumped beam in ramp as orbit feedback not working in ramp</a:t>
            </a:r>
          </a:p>
          <a:p>
            <a:pPr lvl="1"/>
            <a:r>
              <a:rPr lang="en-US" sz="1400" dirty="0" smtClean="0"/>
              <a:t>Abort gap cleaning test postponed to next week</a:t>
            </a:r>
          </a:p>
          <a:p>
            <a:r>
              <a:rPr lang="en-US" sz="1800" dirty="0" smtClean="0"/>
              <a:t>22:00 Roll back OFSU - Inject to check OFS – test ramp 2 pilots</a:t>
            </a:r>
          </a:p>
          <a:p>
            <a:r>
              <a:rPr lang="en-US" sz="1800" dirty="0" smtClean="0"/>
              <a:t>01:26 Fill for physics, during squeeze 60 % UFO, TCLA.A6L7.B2</a:t>
            </a:r>
          </a:p>
          <a:p>
            <a:r>
              <a:rPr lang="en-US" sz="1800" dirty="0" smtClean="0"/>
              <a:t>02:55 Stable Beam: L = 3.2e33</a:t>
            </a:r>
          </a:p>
          <a:p>
            <a:r>
              <a:rPr lang="en-US" sz="1800" dirty="0" smtClean="0"/>
              <a:t>07:02 Beams dump, integrated </a:t>
            </a:r>
            <a:r>
              <a:rPr lang="en-US" sz="1800" smtClean="0"/>
              <a:t>40 </a:t>
            </a:r>
            <a:r>
              <a:rPr lang="en-US" sz="1800" smtClean="0"/>
              <a:t>pb-1, UPS failure, </a:t>
            </a:r>
            <a:r>
              <a:rPr lang="en-US" sz="1800" dirty="0" smtClean="0"/>
              <a:t>trip S45 and S56 </a:t>
            </a:r>
            <a:r>
              <a:rPr lang="en-US" sz="1600" dirty="0" smtClean="0"/>
              <a:t>UPS problems UJ56</a:t>
            </a:r>
            <a:endParaRPr lang="en-US" sz="1400" dirty="0" smtClean="0"/>
          </a:p>
          <a:p>
            <a:r>
              <a:rPr lang="en-US" sz="1800" dirty="0" smtClean="0"/>
              <a:t>Need access for UPS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29/09/2011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“2 hour access”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accesses:</a:t>
            </a:r>
          </a:p>
          <a:p>
            <a:pPr lvl="1"/>
            <a:r>
              <a:rPr lang="en-US" dirty="0" smtClean="0"/>
              <a:t>EPC intervention on RCBV28.L3B2 (</a:t>
            </a:r>
            <a:r>
              <a:rPr lang="en-US" dirty="0" err="1" smtClean="0"/>
              <a:t>initiater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ATLAS ZDC intervention in UJ14 &amp; UJ16</a:t>
            </a:r>
          </a:p>
          <a:p>
            <a:pPr lvl="1"/>
            <a:r>
              <a:rPr lang="en-US" dirty="0" smtClean="0"/>
              <a:t>TOTEM intervention into UXC was cancelled</a:t>
            </a:r>
          </a:p>
          <a:p>
            <a:pPr lvl="1"/>
            <a:r>
              <a:rPr lang="en-US" dirty="0" smtClean="0"/>
              <a:t>CV intervention in UJ56 for a water leak</a:t>
            </a:r>
          </a:p>
          <a:p>
            <a:pPr lvl="1"/>
            <a:r>
              <a:rPr lang="en-US" dirty="0" smtClean="0"/>
              <a:t>Some QPS</a:t>
            </a:r>
          </a:p>
          <a:p>
            <a:r>
              <a:rPr lang="en-US" dirty="0" smtClean="0"/>
              <a:t>With problems of the MAD in UJ83 it actually took </a:t>
            </a:r>
            <a:br>
              <a:rPr lang="en-US" dirty="0" smtClean="0"/>
            </a:br>
            <a:r>
              <a:rPr lang="en-US" dirty="0" smtClean="0"/>
              <a:t>5 hours before the pre-cycle could be started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29/09/2011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orbit feedback saga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425170" cy="5111750"/>
          </a:xfrm>
        </p:spPr>
        <p:txBody>
          <a:bodyPr/>
          <a:lstStyle/>
          <a:p>
            <a:r>
              <a:rPr lang="en-GB" sz="2000" dirty="0" smtClean="0"/>
              <a:t>12:17 </a:t>
            </a:r>
            <a:r>
              <a:rPr lang="en-US" sz="2000" dirty="0" smtClean="0"/>
              <a:t>OFSU updated &amp; restarted with new additional interface fields for the OFC setting</a:t>
            </a:r>
          </a:p>
          <a:p>
            <a:pPr lvl="1"/>
            <a:r>
              <a:rPr lang="en-US" sz="1800" dirty="0" smtClean="0"/>
              <a:t>Not tested as there is no beam….</a:t>
            </a:r>
          </a:p>
          <a:p>
            <a:r>
              <a:rPr lang="en-US" sz="2000" dirty="0" smtClean="0"/>
              <a:t>17:30 Beam back; OFC does not work properly</a:t>
            </a:r>
          </a:p>
          <a:p>
            <a:pPr lvl="1"/>
            <a:r>
              <a:rPr lang="en-US" sz="1800" dirty="0" smtClean="0"/>
              <a:t>Specialist who released new software is not at CERN anymore and difficult to get hold of</a:t>
            </a:r>
          </a:p>
          <a:p>
            <a:pPr lvl="1"/>
            <a:r>
              <a:rPr lang="en-US" sz="1800" dirty="0" smtClean="0"/>
              <a:t>Specialist tries to roll back from home, but this does not work</a:t>
            </a:r>
          </a:p>
          <a:p>
            <a:pPr lvl="1"/>
            <a:r>
              <a:rPr lang="en-US" sz="1800" dirty="0" smtClean="0"/>
              <a:t>Comes into work and tries to fix the new version</a:t>
            </a:r>
          </a:p>
          <a:p>
            <a:r>
              <a:rPr lang="en-US" sz="2000" dirty="0" smtClean="0"/>
              <a:t>20:09 Release new OFSU Server software</a:t>
            </a:r>
          </a:p>
          <a:p>
            <a:pPr lvl="1"/>
            <a:r>
              <a:rPr lang="en-US" sz="1800" dirty="0" smtClean="0"/>
              <a:t>Tested in detail, except functionality during ramp not tested, rest working</a:t>
            </a:r>
          </a:p>
          <a:p>
            <a:r>
              <a:rPr lang="en-US" sz="2000" dirty="0" smtClean="0"/>
              <a:t>20:52 …dumped beam during ramp, OFC not working</a:t>
            </a:r>
          </a:p>
          <a:p>
            <a:r>
              <a:rPr lang="en-US" sz="2000" dirty="0" smtClean="0"/>
              <a:t>21:00 Roll back to old OFSU version – works with default optics</a:t>
            </a:r>
          </a:p>
          <a:p>
            <a:pPr lvl="1"/>
            <a:r>
              <a:rPr lang="en-US" sz="1600" dirty="0" smtClean="0"/>
              <a:t>22:00 inject to check OFS</a:t>
            </a:r>
          </a:p>
          <a:p>
            <a:pPr lvl="1"/>
            <a:r>
              <a:rPr lang="en-US" sz="1600" dirty="0" smtClean="0"/>
              <a:t>OF not working when loading the correct optics…Disable some parts in sequencer loading settings</a:t>
            </a:r>
          </a:p>
          <a:p>
            <a:pPr lvl="1"/>
            <a:r>
              <a:rPr lang="en-US" sz="1600" dirty="0" smtClean="0"/>
              <a:t>23:20 Test ramp two pilots - 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29/09/2011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60040" y="5445280"/>
            <a:ext cx="360050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Presently OK, but still some features to be sorted out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Produce </a:t>
            </a:r>
            <a:r>
              <a:rPr lang="en-GB" dirty="0" err="1" smtClean="0"/>
              <a:t>lumi</a:t>
            </a:r>
            <a:r>
              <a:rPr lang="en-GB" dirty="0" smtClean="0"/>
              <a:t>, except: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GB" dirty="0" smtClean="0"/>
              <a:t>Today</a:t>
            </a:r>
          </a:p>
          <a:p>
            <a:pPr lvl="1"/>
            <a:r>
              <a:rPr lang="en-GB" dirty="0" smtClean="0"/>
              <a:t>Access for UPS...recover, physics</a:t>
            </a:r>
          </a:p>
          <a:p>
            <a:r>
              <a:rPr lang="en-GB" dirty="0" smtClean="0"/>
              <a:t>Friday</a:t>
            </a:r>
          </a:p>
          <a:p>
            <a:pPr lvl="1"/>
            <a:r>
              <a:rPr lang="en-GB" dirty="0" smtClean="0"/>
              <a:t>06:00 dump physics fill</a:t>
            </a:r>
          </a:p>
          <a:p>
            <a:pPr lvl="1"/>
            <a:r>
              <a:rPr lang="en-GB" dirty="0" smtClean="0"/>
              <a:t>90 m optics until Saturday morning 07:30</a:t>
            </a:r>
          </a:p>
          <a:p>
            <a:r>
              <a:rPr lang="en-GB" dirty="0" smtClean="0"/>
              <a:t>Saturday</a:t>
            </a:r>
          </a:p>
          <a:p>
            <a:pPr lvl="1"/>
            <a:r>
              <a:rPr lang="en-GB" dirty="0" smtClean="0"/>
              <a:t>Am: VIP visit – machine access</a:t>
            </a:r>
          </a:p>
          <a:p>
            <a:pPr lvl="1"/>
            <a:r>
              <a:rPr lang="en-GB" dirty="0" smtClean="0"/>
              <a:t>Close and search before noon</a:t>
            </a:r>
          </a:p>
          <a:p>
            <a:r>
              <a:rPr lang="en-GB" dirty="0" smtClean="0"/>
              <a:t>Next week (besides physics)</a:t>
            </a:r>
          </a:p>
          <a:p>
            <a:pPr lvl="1"/>
            <a:r>
              <a:rPr lang="en-GB" dirty="0" smtClean="0"/>
              <a:t>Abort gap cleaning at 3.5 </a:t>
            </a:r>
            <a:r>
              <a:rPr lang="en-GB" dirty="0" err="1" smtClean="0"/>
              <a:t>TeV</a:t>
            </a:r>
            <a:endParaRPr lang="en-GB" dirty="0" smtClean="0"/>
          </a:p>
          <a:p>
            <a:pPr lvl="1"/>
            <a:r>
              <a:rPr lang="en-GB" dirty="0" smtClean="0"/>
              <a:t>25 ns MD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27/09/2011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49893</TotalTime>
  <Words>298</Words>
  <Application>Microsoft Office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Wednesday 28th September</vt:lpstr>
      <vt:lpstr>“2 hour access”</vt:lpstr>
      <vt:lpstr>The orbit feedback saga</vt:lpstr>
      <vt:lpstr>Plan Produce lumi, except: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3062</cp:revision>
  <dcterms:created xsi:type="dcterms:W3CDTF">2010-07-26T05:43:59Z</dcterms:created>
  <dcterms:modified xsi:type="dcterms:W3CDTF">2011-09-29T07:35:26Z</dcterms:modified>
</cp:coreProperties>
</file>