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123" r:id="rId2"/>
    <p:sldId id="1126" r:id="rId3"/>
    <p:sldId id="1127" r:id="rId4"/>
    <p:sldId id="1129" r:id="rId5"/>
    <p:sldId id="1128" r:id="rId6"/>
    <p:sldId id="1124" r:id="rId7"/>
    <p:sldId id="1125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9/10/2011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9/10/2011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9/10/2011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9/10/2011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9/10/2011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Filling for 1380b after the problem with Q8.L5.</a:t>
            </a:r>
          </a:p>
          <a:p>
            <a:pPr lvl="1"/>
            <a:r>
              <a:rPr lang="en-US" dirty="0" smtClean="0"/>
              <a:t>SEU candidate.</a:t>
            </a:r>
          </a:p>
          <a:p>
            <a:r>
              <a:rPr lang="en-US" dirty="0" smtClean="0"/>
              <a:t>12:30 Fill #2091 L = 2.65E33 cm-2s-1.</a:t>
            </a:r>
          </a:p>
          <a:p>
            <a:pPr lvl="1"/>
            <a:r>
              <a:rPr lang="en-US" dirty="0" smtClean="0"/>
              <a:t>Bunch intensities ~1.2E11.</a:t>
            </a:r>
          </a:p>
          <a:p>
            <a:r>
              <a:rPr lang="en-US" dirty="0" smtClean="0"/>
              <a:t>14:30 Dump by cav1 B1 trip. 20 pb-1.</a:t>
            </a:r>
          </a:p>
          <a:p>
            <a:r>
              <a:rPr lang="en-US" dirty="0" smtClean="0"/>
              <a:t>Access for RF.</a:t>
            </a:r>
          </a:p>
          <a:p>
            <a:pPr lvl="1"/>
            <a:r>
              <a:rPr lang="en-US" dirty="0" smtClean="0"/>
              <a:t>RF Cavity </a:t>
            </a:r>
            <a:r>
              <a:rPr lang="en-US" dirty="0" err="1" smtClean="0"/>
              <a:t>controler</a:t>
            </a:r>
            <a:r>
              <a:rPr lang="en-US" dirty="0" smtClean="0"/>
              <a:t> tripped due to the loss of the 80MHz clock.</a:t>
            </a:r>
          </a:p>
          <a:p>
            <a:pPr lvl="1"/>
            <a:r>
              <a:rPr lang="en-US" dirty="0" smtClean="0"/>
              <a:t>When the cavity was restarted by OP following the instructions, it quenched.</a:t>
            </a:r>
          </a:p>
          <a:p>
            <a:pPr lvl="1"/>
            <a:r>
              <a:rPr lang="en-US" dirty="0" smtClean="0"/>
              <a:t>Piquet replaced 80MHz clock cable.</a:t>
            </a:r>
          </a:p>
          <a:p>
            <a:r>
              <a:rPr lang="en-US" dirty="0" smtClean="0"/>
              <a:t>19:30 Filling again.</a:t>
            </a:r>
          </a:p>
          <a:p>
            <a:r>
              <a:rPr lang="en-US" dirty="0" smtClean="0"/>
              <a:t>21:00 Fill #2092 </a:t>
            </a:r>
            <a:r>
              <a:rPr lang="en-US" b="1" dirty="0" smtClean="0"/>
              <a:t>L = 2.98E33 </a:t>
            </a:r>
            <a:r>
              <a:rPr lang="en-US" dirty="0" smtClean="0"/>
              <a:t>cm-2s-1.</a:t>
            </a:r>
          </a:p>
          <a:p>
            <a:pPr lvl="1"/>
            <a:r>
              <a:rPr lang="en-US" dirty="0" smtClean="0"/>
              <a:t>Bunch intensities ~1.27E11.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fill 2092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5777" y="1196690"/>
            <a:ext cx="640466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2555720" y="3501010"/>
            <a:ext cx="576080" cy="2232310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95920" y="3573020"/>
            <a:ext cx="576080" cy="2232310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Steady losses 2092 – normalized to threshold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9668" y="1196975"/>
            <a:ext cx="640466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71148" y="692620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RS12 = 84 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647805"/>
          </a:xfrm>
        </p:spPr>
        <p:txBody>
          <a:bodyPr/>
          <a:lstStyle/>
          <a:p>
            <a:r>
              <a:rPr lang="en-US" dirty="0" smtClean="0"/>
              <a:t>IP2 losses /</a:t>
            </a:r>
            <a:r>
              <a:rPr lang="en-US" dirty="0" err="1" smtClean="0"/>
              <a:t>vac</a:t>
            </a:r>
            <a:r>
              <a:rPr lang="en-US" dirty="0" smtClean="0"/>
              <a:t>  – decreasing, but still very high.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  <p:pic>
        <p:nvPicPr>
          <p:cNvPr id="1027" name="Picture 3" descr="\\cern.ch\dfs\Users\j\jwenning\Desktop\TIMESERIES_CHART_IMAGE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6750"/>
            <a:ext cx="9144000" cy="3766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03:15 Dump 2092, 52 pb-1. </a:t>
            </a:r>
          </a:p>
          <a:p>
            <a:pPr lvl="1"/>
            <a:r>
              <a:rPr lang="en-US" dirty="0" smtClean="0"/>
              <a:t>Electrical circuit breaker fault on old QPS RQF.12. Could be restored by MPE piquet.</a:t>
            </a:r>
          </a:p>
          <a:p>
            <a:r>
              <a:rPr lang="en-US" dirty="0" smtClean="0"/>
              <a:t>Injection delayed. Some BLM </a:t>
            </a:r>
            <a:r>
              <a:rPr lang="en-US" smtClean="0"/>
              <a:t>data missing in XPOC.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390" y="980660"/>
          <a:ext cx="8748581" cy="365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944270"/>
                <a:gridCol w="1368190"/>
                <a:gridCol w="1697565"/>
                <a:gridCol w="22983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Fill 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 </a:t>
                      </a:r>
                    </a:p>
                    <a:p>
                      <a:pPr algn="ctr"/>
                      <a:r>
                        <a:rPr lang="en-US" dirty="0" smtClean="0"/>
                        <a:t>(10</a:t>
                      </a:r>
                      <a:r>
                        <a:rPr lang="en-US" baseline="30000" dirty="0" smtClean="0"/>
                        <a:t>33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cm-2s-1)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</a:p>
                    <a:p>
                      <a:pPr algn="ctr"/>
                      <a:r>
                        <a:rPr lang="en-US" dirty="0" smtClean="0"/>
                        <a:t> (h)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Int. L </a:t>
                      </a:r>
                    </a:p>
                    <a:p>
                      <a:pPr algn="ctr"/>
                      <a:r>
                        <a:rPr lang="en-US" dirty="0" smtClean="0"/>
                        <a:t>(pb-1)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cause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2083 (264)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 dump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2085 (480)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 dump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2086 (912)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</a:t>
                      </a:r>
                      <a:r>
                        <a:rPr lang="en-US" sz="1600" baseline="0" dirty="0" smtClean="0"/>
                        <a:t> dump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QPS</a:t>
                      </a:r>
                      <a:r>
                        <a:rPr lang="en-US" sz="1600" baseline="0" dirty="0" smtClean="0"/>
                        <a:t> Q8.L5. </a:t>
                      </a:r>
                    </a:p>
                    <a:p>
                      <a:r>
                        <a:rPr lang="en-US" sz="1600" baseline="0" dirty="0" smtClean="0"/>
                        <a:t>SEU candidate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RF trip B1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2.98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El. circuit breaker on QPS RQF.12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Issues, </a:t>
            </a:r>
            <a:r>
              <a:rPr lang="en-US" dirty="0" err="1" smtClean="0"/>
              <a:t>todo’s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TDI position after injection to be moved out further.</a:t>
            </a:r>
          </a:p>
          <a:p>
            <a:r>
              <a:rPr lang="en-US" dirty="0" smtClean="0"/>
              <a:t>CMS vacuum on B2 side.</a:t>
            </a:r>
          </a:p>
          <a:p>
            <a:pPr lvl="1"/>
            <a:r>
              <a:rPr lang="en-US" dirty="0" smtClean="0"/>
              <a:t>Procedure with </a:t>
            </a:r>
            <a:r>
              <a:rPr lang="en-US" dirty="0" err="1" smtClean="0"/>
              <a:t>vac</a:t>
            </a:r>
            <a:r>
              <a:rPr lang="en-US" dirty="0" smtClean="0"/>
              <a:t>, try to move beams?</a:t>
            </a:r>
          </a:p>
          <a:p>
            <a:r>
              <a:rPr lang="en-US" dirty="0" smtClean="0"/>
              <a:t>BLM SW update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9/10/2011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43877</TotalTime>
  <Words>288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Friday </vt:lpstr>
      <vt:lpstr>Losses fill 2092</vt:lpstr>
      <vt:lpstr>Steady losses 2092 – normalized to threshold</vt:lpstr>
      <vt:lpstr>Slide 4</vt:lpstr>
      <vt:lpstr>Slide 5</vt:lpstr>
      <vt:lpstr>Fill list</vt:lpstr>
      <vt:lpstr>Issues, todo’s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2907</cp:revision>
  <dcterms:created xsi:type="dcterms:W3CDTF">2010-07-26T05:43:59Z</dcterms:created>
  <dcterms:modified xsi:type="dcterms:W3CDTF">2011-09-10T06:23:23Z</dcterms:modified>
</cp:coreProperties>
</file>