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8" d="100"/>
          <a:sy n="88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  <p:pic>
        <p:nvPicPr>
          <p:cNvPr id="1026" name="Picture 2" descr="G:\Departments\EN\Groups\MEF\LPC\Julie\Logos\CERN\bul-pho-2007-046_01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31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- 2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2011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Day 1</a:t>
            </a:r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Day 1</a:t>
            </a:r>
            <a:endParaRPr lang="fr-FR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8" y="2176218"/>
            <a:ext cx="8011644" cy="34961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4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Optical </a:t>
            </a:r>
            <a:r>
              <a:rPr lang="fr-CH" dirty="0" err="1" smtClean="0"/>
              <a:t>Fiber</a:t>
            </a:r>
            <a:r>
              <a:rPr lang="fr-CH" dirty="0" err="1"/>
              <a:t>s</a:t>
            </a:r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5525272" cy="339137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LHC-TS4 - 30/08/2011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32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Technical Stop #4 29th August - 2nd September 2011</vt:lpstr>
      <vt:lpstr>Summary of Day 1</vt:lpstr>
      <vt:lpstr>Optical Fibers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>Julie Coupard</dc:creator>
  <cp:lastModifiedBy>Julie Coupard</cp:lastModifiedBy>
  <cp:revision>383</cp:revision>
  <dcterms:created xsi:type="dcterms:W3CDTF">2006-08-16T00:00:00Z</dcterms:created>
  <dcterms:modified xsi:type="dcterms:W3CDTF">2011-08-30T07:16:08Z</dcterms:modified>
</cp:coreProperties>
</file>