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898" r:id="rId2"/>
    <p:sldId id="909" r:id="rId3"/>
    <p:sldId id="910" r:id="rId4"/>
    <p:sldId id="908" r:id="rId5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00"/>
    <a:srgbClr val="FF0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97" autoAdjust="0"/>
    <p:restoredTop sz="95238" autoAdjust="0"/>
  </p:normalViewPr>
  <p:slideViewPr>
    <p:cSldViewPr>
      <p:cViewPr varScale="1">
        <p:scale>
          <a:sx n="83" d="100"/>
          <a:sy n="83" d="100"/>
        </p:scale>
        <p:origin x="-270" y="-78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784078"/>
            <a:ext cx="8641200" cy="5525322"/>
          </a:xfrm>
        </p:spPr>
        <p:txBody>
          <a:bodyPr/>
          <a:lstStyle/>
          <a:p>
            <a:r>
              <a:rPr lang="en-US" dirty="0" smtClean="0"/>
              <a:t>08:30 Machines in stand-by</a:t>
            </a:r>
          </a:p>
          <a:p>
            <a:r>
              <a:rPr lang="en-US" dirty="0" smtClean="0"/>
              <a:t>12:30 Access in LHC for QPS and PC:</a:t>
            </a:r>
          </a:p>
          <a:p>
            <a:pPr lvl="1"/>
            <a:r>
              <a:rPr lang="en-US" dirty="0" smtClean="0"/>
              <a:t>QPS </a:t>
            </a:r>
            <a:r>
              <a:rPr lang="en-US" dirty="0" smtClean="0"/>
              <a:t>quench heater power supply </a:t>
            </a:r>
            <a:r>
              <a:rPr lang="en-US" dirty="0" smtClean="0"/>
              <a:t>RB.A12</a:t>
            </a:r>
          </a:p>
          <a:p>
            <a:pPr lvl="1"/>
            <a:r>
              <a:rPr lang="en-US" dirty="0" smtClean="0"/>
              <a:t>EPC </a:t>
            </a:r>
            <a:r>
              <a:rPr lang="en-US" dirty="0" smtClean="0"/>
              <a:t>for RSF2.A67B2 and RQ9.R8B1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RCBH27.L1B2 was taken out of s81 SOC and put in </a:t>
            </a:r>
            <a:r>
              <a:rPr lang="en-US" dirty="0" err="1" smtClean="0"/>
              <a:t>not_used</a:t>
            </a:r>
            <a:r>
              <a:rPr lang="en-US" dirty="0" smtClean="0"/>
              <a:t>, will be repaired from EPC at the next </a:t>
            </a:r>
            <a:r>
              <a:rPr lang="en-US" dirty="0" smtClean="0"/>
              <a:t>occasion: today…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larm </a:t>
            </a:r>
            <a:r>
              <a:rPr lang="en-US" dirty="0" smtClean="0"/>
              <a:t>added to </a:t>
            </a:r>
            <a:r>
              <a:rPr lang="en-US" dirty="0" smtClean="0"/>
              <a:t>“big sister” </a:t>
            </a:r>
            <a:r>
              <a:rPr lang="en-US" dirty="0" smtClean="0"/>
              <a:t>for OFSU crashes</a:t>
            </a:r>
          </a:p>
          <a:p>
            <a:r>
              <a:rPr lang="en-US" dirty="0" smtClean="0"/>
              <a:t>16:24 Power cut</a:t>
            </a:r>
          </a:p>
          <a:p>
            <a:pPr lvl="1"/>
            <a:r>
              <a:rPr lang="en-US" dirty="0" smtClean="0"/>
              <a:t>Lightning striking us…</a:t>
            </a:r>
          </a:p>
          <a:p>
            <a:pPr lvl="1"/>
            <a:r>
              <a:rPr lang="en-US" dirty="0" smtClean="0"/>
              <a:t>Several EL breakers as various levels tripped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 June 22</a:t>
            </a:r>
            <a:r>
              <a:rPr lang="en-GB" baseline="30000" dirty="0" smtClean="0"/>
              <a:t>nd</a:t>
            </a: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784078"/>
            <a:ext cx="8641200" cy="5525322"/>
          </a:xfrm>
        </p:spPr>
        <p:txBody>
          <a:bodyPr/>
          <a:lstStyle/>
          <a:p>
            <a:r>
              <a:rPr lang="en-US" dirty="0" smtClean="0"/>
              <a:t>Status morning: Everything recovered except…</a:t>
            </a:r>
          </a:p>
          <a:p>
            <a:pPr lvl="1"/>
            <a:r>
              <a:rPr lang="en-US" dirty="0" err="1" smtClean="0"/>
              <a:t>Cryo</a:t>
            </a:r>
            <a:r>
              <a:rPr lang="en-US" dirty="0" smtClean="0"/>
              <a:t> problems in point 4 &amp; 8: water was stopped. To be recovered. Estimate: this afternoon.</a:t>
            </a:r>
          </a:p>
          <a:p>
            <a:pPr lvl="1"/>
            <a:r>
              <a:rPr lang="en-US" dirty="0" err="1" smtClean="0"/>
              <a:t>Cryo</a:t>
            </a:r>
            <a:r>
              <a:rPr lang="en-US" dirty="0" smtClean="0"/>
              <a:t> problem in point 3: </a:t>
            </a:r>
            <a:r>
              <a:rPr lang="en-US" dirty="0" smtClean="0"/>
              <a:t>EL issue, damaged equipment. To be fixed.</a:t>
            </a:r>
            <a:endParaRPr lang="en-US" dirty="0" smtClean="0"/>
          </a:p>
          <a:p>
            <a:pPr lvl="1"/>
            <a:r>
              <a:rPr lang="en-US" dirty="0" smtClean="0"/>
              <a:t>Compensators to be reconnected.</a:t>
            </a:r>
          </a:p>
          <a:p>
            <a:pPr lvl="1"/>
            <a:r>
              <a:rPr lang="en-US" dirty="0" smtClean="0"/>
              <a:t>RCBCH10.L3B1, no </a:t>
            </a:r>
            <a:r>
              <a:rPr lang="en-US" dirty="0" smtClean="0"/>
              <a:t>communication </a:t>
            </a:r>
            <a:r>
              <a:rPr lang="en-US" dirty="0" smtClean="0">
                <a:sym typeface="Wingdings" pitchFamily="2" charset="2"/>
              </a:rPr>
              <a:t> to be checked this morning.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All PC for instrumentation to be switched on.</a:t>
            </a:r>
          </a:p>
          <a:p>
            <a:pPr lvl="1"/>
            <a:r>
              <a:rPr lang="en-US" dirty="0" smtClean="0"/>
              <a:t>QPS communication </a:t>
            </a:r>
            <a:r>
              <a:rPr lang="en-US" dirty="0" smtClean="0"/>
              <a:t>problem with controller of </a:t>
            </a:r>
            <a:r>
              <a:rPr lang="en-US" dirty="0" smtClean="0"/>
              <a:t>RQD/F in 67, </a:t>
            </a:r>
            <a:r>
              <a:rPr lang="en-US" dirty="0" smtClean="0"/>
              <a:t>needs a reset in the </a:t>
            </a:r>
            <a:r>
              <a:rPr lang="en-US" dirty="0" smtClean="0"/>
              <a:t>tunnel.</a:t>
            </a:r>
          </a:p>
          <a:p>
            <a:pPr lvl="1"/>
            <a:r>
              <a:rPr lang="en-US" dirty="0" smtClean="0"/>
              <a:t>Remote control with some valves to be checked.</a:t>
            </a:r>
          </a:p>
          <a:p>
            <a:pPr lvl="1"/>
            <a:r>
              <a:rPr lang="en-US" dirty="0" smtClean="0"/>
              <a:t>Status experiments: ATLAS needs access, CMS OK, </a:t>
            </a:r>
            <a:r>
              <a:rPr lang="en-US" dirty="0" err="1" smtClean="0"/>
              <a:t>LHCb</a:t>
            </a:r>
            <a:r>
              <a:rPr lang="en-US" dirty="0" smtClean="0"/>
              <a:t> OK, ALICE OK. To be switched on later…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June 23</a:t>
            </a:r>
            <a:r>
              <a:rPr lang="en-GB" baseline="30000" dirty="0" smtClean="0"/>
              <a:t>rd</a:t>
            </a: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784078"/>
            <a:ext cx="8641200" cy="5525322"/>
          </a:xfrm>
        </p:spPr>
        <p:txBody>
          <a:bodyPr/>
          <a:lstStyle/>
          <a:p>
            <a:r>
              <a:rPr lang="en-US" dirty="0" smtClean="0"/>
              <a:t>In the shadow of recovery:</a:t>
            </a:r>
          </a:p>
          <a:p>
            <a:pPr lvl="1"/>
            <a:r>
              <a:rPr lang="en-US" dirty="0" smtClean="0"/>
              <a:t>Repair </a:t>
            </a:r>
            <a:r>
              <a:rPr lang="en-US" dirty="0" smtClean="0"/>
              <a:t>RCBH27.L1B2.</a:t>
            </a:r>
          </a:p>
          <a:p>
            <a:pPr lvl="1"/>
            <a:r>
              <a:rPr lang="en-US" dirty="0" smtClean="0"/>
              <a:t>Access P6 for pulsing kickers in local.</a:t>
            </a:r>
          </a:p>
          <a:p>
            <a:pPr lvl="1"/>
            <a:r>
              <a:rPr lang="en-US" dirty="0" smtClean="0"/>
              <a:t>Install additional diagnostics for OP and upcoming MD.</a:t>
            </a:r>
          </a:p>
          <a:p>
            <a:pPr lvl="1"/>
            <a:r>
              <a:rPr lang="en-US" dirty="0" smtClean="0"/>
              <a:t>Firmware upgrade for ADT beam position modules (observation only affected)</a:t>
            </a:r>
          </a:p>
          <a:p>
            <a:pPr lvl="1"/>
            <a:r>
              <a:rPr lang="en-US" dirty="0" smtClean="0"/>
              <a:t>TI2 AUG (red button) repair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Let us know any needs for access, we must organize…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June 23</a:t>
            </a:r>
            <a:r>
              <a:rPr lang="en-GB" baseline="30000" dirty="0" smtClean="0"/>
              <a:t>rd</a:t>
            </a: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</a:t>
            </a:r>
            <a:r>
              <a:rPr lang="en-US" dirty="0" smtClean="0"/>
              <a:t>injection kicker pulse.</a:t>
            </a:r>
          </a:p>
          <a:p>
            <a:r>
              <a:rPr lang="en-US" dirty="0" smtClean="0"/>
              <a:t>Collimation loss maps (450 </a:t>
            </a:r>
            <a:r>
              <a:rPr lang="en-US" dirty="0" err="1" smtClean="0"/>
              <a:t>GeV</a:t>
            </a:r>
            <a:r>
              <a:rPr lang="en-US" dirty="0" smtClean="0"/>
              <a:t>, 3.5 </a:t>
            </a:r>
            <a:r>
              <a:rPr lang="en-US" dirty="0" err="1" smtClean="0"/>
              <a:t>TeV</a:t>
            </a:r>
            <a:r>
              <a:rPr lang="en-US" dirty="0" smtClean="0"/>
              <a:t>): ran out of 4 week qualification interval.</a:t>
            </a:r>
          </a:p>
          <a:p>
            <a:r>
              <a:rPr lang="en-US" dirty="0" smtClean="0"/>
              <a:t>Next intensity step: 1092b </a:t>
            </a:r>
            <a:r>
              <a:rPr lang="en-US" dirty="0" smtClean="0">
                <a:sym typeface="Wingdings"/>
              </a:rPr>
              <a:t> 1236b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Ahead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46420</TotalTime>
  <Words>304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Wednesday June 22nd  </vt:lpstr>
      <vt:lpstr>Thursday June 23rd   </vt:lpstr>
      <vt:lpstr>Thursday June 23rd   </vt:lpstr>
      <vt:lpstr>Ahead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1806</cp:revision>
  <dcterms:created xsi:type="dcterms:W3CDTF">2010-10-13T07:44:28Z</dcterms:created>
  <dcterms:modified xsi:type="dcterms:W3CDTF">2011-06-23T06:26:59Z</dcterms:modified>
</cp:coreProperties>
</file>