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093" r:id="rId2"/>
    <p:sldId id="1097" r:id="rId3"/>
    <p:sldId id="1094" r:id="rId4"/>
    <p:sldId id="1096" r:id="rId5"/>
    <p:sldId id="1095" r:id="rId6"/>
    <p:sldId id="1086" r:id="rId7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00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87" d="100"/>
          <a:sy n="87" d="100"/>
        </p:scale>
        <p:origin x="-1086" y="-7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5/24/2011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5/24/2011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5/24/2011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5/24/2011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5/24/2011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5/24/2011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5/24/2011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5/24/2011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5/24/2011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5/24/2011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5/24/2011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5/24/2011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5/24/2011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5/24/2011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50" y="908650"/>
            <a:ext cx="8229600" cy="5184720"/>
          </a:xfrm>
        </p:spPr>
        <p:txBody>
          <a:bodyPr/>
          <a:lstStyle/>
          <a:p>
            <a:r>
              <a:rPr lang="en-US" dirty="0" smtClean="0"/>
              <a:t>Fill 1803 into stable beams at 9:30.</a:t>
            </a:r>
          </a:p>
          <a:p>
            <a:pPr lvl="1"/>
            <a:r>
              <a:rPr lang="en-US" dirty="0" smtClean="0"/>
              <a:t>Luminosity ~ 8.5E32 cm-2s-1 – some trains blown up (first 4) during injection.</a:t>
            </a:r>
          </a:p>
          <a:p>
            <a:pPr lvl="1"/>
            <a:r>
              <a:rPr lang="en-US" dirty="0" smtClean="0"/>
              <a:t>Solenoids ramped down in steps between 18:00 and 19:00. Feedback from </a:t>
            </a:r>
            <a:r>
              <a:rPr lang="en-US" dirty="0" err="1" smtClean="0"/>
              <a:t>exps</a:t>
            </a:r>
            <a:r>
              <a:rPr lang="en-US" dirty="0" smtClean="0"/>
              <a:t>?</a:t>
            </a:r>
          </a:p>
          <a:p>
            <a:r>
              <a:rPr lang="en-US" dirty="0" smtClean="0"/>
              <a:t>Dump at 19:45.</a:t>
            </a:r>
          </a:p>
          <a:p>
            <a:r>
              <a:rPr lang="en-US" dirty="0" smtClean="0"/>
              <a:t>Access for ALICE.</a:t>
            </a:r>
          </a:p>
          <a:p>
            <a:r>
              <a:rPr lang="en-US" dirty="0" smtClean="0"/>
              <a:t>Start refill 22:20.</a:t>
            </a:r>
          </a:p>
          <a:p>
            <a:pPr lvl="1"/>
            <a:r>
              <a:rPr lang="en-US" dirty="0" smtClean="0"/>
              <a:t>ADT ‘bumps’ now properly integrated into OFB reference and functions – decaying in the ramp.</a:t>
            </a:r>
          </a:p>
          <a:p>
            <a:pPr lvl="1"/>
            <a:r>
              <a:rPr lang="en-US" dirty="0" smtClean="0"/>
              <a:t>Delay due to bunch length issues in the SPS.</a:t>
            </a:r>
          </a:p>
          <a:p>
            <a:pPr lvl="1"/>
            <a:r>
              <a:rPr lang="en-US" dirty="0" smtClean="0"/>
              <a:t>Dump and refill a blown-up beam, re-correct Q’ (after more than 2 hours at injection). It was worth it ….</a:t>
            </a:r>
          </a:p>
          <a:p>
            <a:pPr lvl="1"/>
            <a:r>
              <a:rPr lang="en-US" dirty="0" smtClean="0"/>
              <a:t>Quite a few high loss (40%) injections B1.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5/24/2011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764630"/>
            <a:ext cx="8229600" cy="864120"/>
          </a:xfrm>
        </p:spPr>
        <p:txBody>
          <a:bodyPr/>
          <a:lstStyle/>
          <a:p>
            <a:r>
              <a:rPr lang="en-US" dirty="0" smtClean="0"/>
              <a:t>Solenoids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5/24/2011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480" y="1484730"/>
            <a:ext cx="7201000" cy="482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91155"/>
            <a:ext cx="5796170" cy="4764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5/24/2011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50" y="908650"/>
            <a:ext cx="8353160" cy="86412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End of </a:t>
            </a:r>
            <a:r>
              <a:rPr lang="en-US" dirty="0" smtClean="0"/>
              <a:t>ramp : again high losses in IR6 (as compared to IR7)</a:t>
            </a:r>
          </a:p>
          <a:p>
            <a:pPr lvl="1"/>
            <a:r>
              <a:rPr lang="en-US" dirty="0" smtClean="0"/>
              <a:t>Disappears in collisions.</a:t>
            </a:r>
          </a:p>
          <a:p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650" y="1772770"/>
            <a:ext cx="6912960" cy="263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73562" y="5877340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Ramp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36370" y="4509150"/>
            <a:ext cx="1285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647805"/>
          </a:xfrm>
        </p:spPr>
        <p:txBody>
          <a:bodyPr/>
          <a:lstStyle/>
          <a:p>
            <a:r>
              <a:rPr lang="en-US" dirty="0" smtClean="0"/>
              <a:t>UFO @ 40% in MKI 2 seen on IR2 BRAN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5/24/2011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70" y="2204830"/>
            <a:ext cx="561022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170" y="1628750"/>
            <a:ext cx="89344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50" y="836640"/>
            <a:ext cx="8229600" cy="1007855"/>
          </a:xfrm>
        </p:spPr>
        <p:txBody>
          <a:bodyPr/>
          <a:lstStyle/>
          <a:p>
            <a:r>
              <a:rPr lang="en-US" dirty="0" smtClean="0"/>
              <a:t>Fill 1804 hitting 1E33 cm-2 s-1.</a:t>
            </a:r>
          </a:p>
          <a:p>
            <a:pPr lvl="1"/>
            <a:r>
              <a:rPr lang="en-US" dirty="0" err="1" smtClean="0"/>
              <a:t>LHCb</a:t>
            </a:r>
            <a:r>
              <a:rPr lang="en-US" dirty="0" smtClean="0"/>
              <a:t>: first separate V, then optimize H before collisions.</a:t>
            </a:r>
          </a:p>
          <a:p>
            <a:pPr lvl="1"/>
            <a:r>
              <a:rPr lang="en-US" dirty="0" smtClean="0"/>
              <a:t>CMS scan repeated after </a:t>
            </a:r>
            <a:r>
              <a:rPr lang="en-US" dirty="0" err="1" smtClean="0"/>
              <a:t>LHCb</a:t>
            </a:r>
            <a:r>
              <a:rPr lang="en-US" dirty="0" smtClean="0"/>
              <a:t>/ALICE leveled – </a:t>
            </a:r>
            <a:r>
              <a:rPr lang="en-US" dirty="0" err="1" smtClean="0"/>
              <a:t>chage</a:t>
            </a:r>
            <a:r>
              <a:rPr lang="en-US" dirty="0" smtClean="0"/>
              <a:t> of ~ 1.8 um V, negligible in H.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5/24/2011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80" y="2486981"/>
            <a:ext cx="8028480" cy="4110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4104570"/>
          </a:xfrm>
        </p:spPr>
        <p:txBody>
          <a:bodyPr/>
          <a:lstStyle/>
          <a:p>
            <a:r>
              <a:rPr lang="en-US" dirty="0" smtClean="0"/>
              <a:t>Keep this fill a while… at least 14:00.</a:t>
            </a:r>
          </a:p>
          <a:p>
            <a:r>
              <a:rPr lang="en-US" dirty="0" smtClean="0"/>
              <a:t>TCL collimator check at </a:t>
            </a:r>
            <a:r>
              <a:rPr lang="en-US" dirty="0" err="1" smtClean="0"/>
              <a:t>EoF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Loss maps at injection with injection protection in.</a:t>
            </a:r>
          </a:p>
          <a:p>
            <a:r>
              <a:rPr lang="en-US" dirty="0" smtClean="0"/>
              <a:t>Refill 912 bunches – </a:t>
            </a:r>
            <a:r>
              <a:rPr lang="en-US" smtClean="0"/>
              <a:t>same conditions.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6ED8BF6-FA9C-4BE0-8508-528D7BC0E37C}" type="datetime1">
              <a:rPr lang="en-US" smtClean="0"/>
              <a:pPr/>
              <a:t>5/24/2011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42626</TotalTime>
  <Words>243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Monday</vt:lpstr>
      <vt:lpstr>Slide 2</vt:lpstr>
      <vt:lpstr>Monday</vt:lpstr>
      <vt:lpstr>UFO</vt:lpstr>
      <vt:lpstr>Slide 5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2515</cp:revision>
  <dcterms:created xsi:type="dcterms:W3CDTF">2010-07-26T05:43:59Z</dcterms:created>
  <dcterms:modified xsi:type="dcterms:W3CDTF">2011-05-24T08:48:36Z</dcterms:modified>
</cp:coreProperties>
</file>