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1466-599C-4E0D-867A-3024312F804D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99B-8713-450A-A48D-2E4B25719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90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1466-599C-4E0D-867A-3024312F804D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99B-8713-450A-A48D-2E4B25719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98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1466-599C-4E0D-867A-3024312F804D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99B-8713-450A-A48D-2E4B25719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9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1466-599C-4E0D-867A-3024312F804D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99B-8713-450A-A48D-2E4B25719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16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1466-599C-4E0D-867A-3024312F804D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99B-8713-450A-A48D-2E4B25719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98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1466-599C-4E0D-867A-3024312F804D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99B-8713-450A-A48D-2E4B25719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40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1466-599C-4E0D-867A-3024312F804D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99B-8713-450A-A48D-2E4B25719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1466-599C-4E0D-867A-3024312F804D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99B-8713-450A-A48D-2E4B25719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02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1466-599C-4E0D-867A-3024312F804D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99B-8713-450A-A48D-2E4B25719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5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1466-599C-4E0D-867A-3024312F804D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99B-8713-450A-A48D-2E4B25719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9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1466-599C-4E0D-867A-3024312F804D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99B-8713-450A-A48D-2E4B25719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59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51466-599C-4E0D-867A-3024312F804D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299B-8713-450A-A48D-2E4B25719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35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Collimators Control P1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102665"/>
              </p:ext>
            </p:extLst>
          </p:nvPr>
        </p:nvGraphicFramePr>
        <p:xfrm>
          <a:off x="35496" y="1556792"/>
          <a:ext cx="7488832" cy="5291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Acrobat Document" r:id="rId3" imgW="8019943" imgH="5667255" progId="AcroExch.Document.7">
                  <p:embed/>
                </p:oleObj>
              </mc:Choice>
              <mc:Fallback>
                <p:oleObj name="Acrobat Document" r:id="rId3" imgW="8019943" imgH="566725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496" y="1556792"/>
                        <a:ext cx="7488832" cy="52919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4788025" y="3861048"/>
            <a:ext cx="2952327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499992" y="4869160"/>
            <a:ext cx="432048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Collimators controls P1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Rack for 2 collimators</a:t>
            </a:r>
          </a:p>
          <a:p>
            <a:r>
              <a:rPr lang="en-US" dirty="0" smtClean="0"/>
              <a:t>MDC drives the motors. Does not generate interlocks.</a:t>
            </a:r>
          </a:p>
          <a:p>
            <a:r>
              <a:rPr lang="en-US" dirty="0" smtClean="0"/>
              <a:t>PRS monitors the position sensors and generate interlocks</a:t>
            </a:r>
          </a:p>
          <a:p>
            <a:endParaRPr lang="en-GB" dirty="0"/>
          </a:p>
        </p:txBody>
      </p:sp>
      <p:pic>
        <p:nvPicPr>
          <p:cNvPr id="1027" name="Picture 3" descr="C:\Users\losito\Downloads\P10208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0413"/>
            <a:ext cx="4115691" cy="548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27784" y="6021288"/>
            <a:ext cx="6480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PRS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00865" y="6030968"/>
            <a:ext cx="6480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MDC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Collimators controls P1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event:</a:t>
            </a:r>
          </a:p>
          <a:p>
            <a:pPr lvl="1"/>
            <a:r>
              <a:rPr lang="en-US" dirty="0" smtClean="0"/>
              <a:t>5 Oct. 2010</a:t>
            </a:r>
          </a:p>
          <a:p>
            <a:pPr lvl="1"/>
            <a:r>
              <a:rPr lang="en-US" dirty="0" smtClean="0"/>
              <a:t>MDC lost communication during SB or after programmed dump. </a:t>
            </a:r>
          </a:p>
          <a:p>
            <a:pPr lvl="1"/>
            <a:r>
              <a:rPr lang="en-US" dirty="0" smtClean="0"/>
              <a:t>MDC remotely reset then failed and replaced.</a:t>
            </a:r>
          </a:p>
          <a:p>
            <a:pPr lvl="1"/>
            <a:r>
              <a:rPr lang="en-US" dirty="0" smtClean="0"/>
              <a:t>No interlock, no beam dump</a:t>
            </a:r>
            <a:endParaRPr lang="en-GB" dirty="0" smtClean="0"/>
          </a:p>
          <a:p>
            <a:pPr lvl="1"/>
            <a:r>
              <a:rPr lang="en-US" dirty="0" smtClean="0"/>
              <a:t>After 14 hours of SB at 200 </a:t>
            </a:r>
            <a:r>
              <a:rPr lang="en-US" dirty="0" err="1" smtClean="0"/>
              <a:t>vs</a:t>
            </a:r>
            <a:r>
              <a:rPr lang="en-US" dirty="0" smtClean="0"/>
              <a:t> 200 bunches.</a:t>
            </a:r>
          </a:p>
          <a:p>
            <a:pPr lvl="1"/>
            <a:r>
              <a:rPr lang="en-US" dirty="0" smtClean="0"/>
              <a:t>Not identified as SEU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event</a:t>
            </a:r>
          </a:p>
          <a:p>
            <a:pPr lvl="1"/>
            <a:r>
              <a:rPr lang="en-US" dirty="0" smtClean="0"/>
              <a:t>27 Apr. 2011</a:t>
            </a:r>
          </a:p>
          <a:p>
            <a:pPr lvl="1"/>
            <a:r>
              <a:rPr lang="en-US" dirty="0" smtClean="0"/>
              <a:t>MDC lost during SB at     480 </a:t>
            </a:r>
            <a:r>
              <a:rPr lang="en-US" dirty="0" err="1" smtClean="0"/>
              <a:t>vs</a:t>
            </a:r>
            <a:r>
              <a:rPr lang="en-US" dirty="0" smtClean="0"/>
              <a:t> 480 bunches.</a:t>
            </a:r>
          </a:p>
          <a:p>
            <a:pPr lvl="1"/>
            <a:r>
              <a:rPr lang="en-US" dirty="0" smtClean="0"/>
              <a:t>no interlock, no beam dump</a:t>
            </a:r>
          </a:p>
          <a:p>
            <a:pPr lvl="1"/>
            <a:r>
              <a:rPr lang="en-US" dirty="0" smtClean="0"/>
              <a:t>Remotely reset.</a:t>
            </a:r>
          </a:p>
          <a:p>
            <a:pPr lvl="1"/>
            <a:r>
              <a:rPr lang="en-US" dirty="0" smtClean="0"/>
              <a:t>Exchanged for precaution</a:t>
            </a:r>
          </a:p>
          <a:p>
            <a:pPr lvl="1"/>
            <a:r>
              <a:rPr lang="en-US" dirty="0" smtClean="0"/>
              <a:t>Identified as SEE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930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Collimators controls P1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3rd event:</a:t>
            </a:r>
          </a:p>
          <a:p>
            <a:pPr lvl="1"/>
            <a:r>
              <a:rPr lang="en-US" dirty="0" smtClean="0"/>
              <a:t>1 May 2011</a:t>
            </a:r>
          </a:p>
          <a:p>
            <a:pPr lvl="1"/>
            <a:r>
              <a:rPr lang="en-US" dirty="0" smtClean="0"/>
              <a:t>PRS rebooted during SB with 768 bunches.</a:t>
            </a:r>
          </a:p>
          <a:p>
            <a:pPr lvl="1"/>
            <a:r>
              <a:rPr lang="en-US" dirty="0" smtClean="0"/>
              <a:t>Interlock, beam dump</a:t>
            </a:r>
            <a:endParaRPr lang="en-GB" dirty="0" smtClean="0"/>
          </a:p>
          <a:p>
            <a:pPr lvl="1"/>
            <a:r>
              <a:rPr lang="en-US" dirty="0" smtClean="0"/>
              <a:t>Clear signature of SEU. </a:t>
            </a:r>
          </a:p>
          <a:p>
            <a:pPr lvl="1"/>
            <a:r>
              <a:rPr lang="en-US" dirty="0" smtClean="0"/>
              <a:t>Radiation levels in UJ14 last week as high as from start of </a:t>
            </a:r>
            <a:r>
              <a:rPr lang="en-US" dirty="0" smtClean="0"/>
              <a:t>LHC to week before.</a:t>
            </a:r>
            <a:endParaRPr lang="en-US" dirty="0" smtClean="0"/>
          </a:p>
          <a:p>
            <a:pPr lvl="1"/>
            <a:r>
              <a:rPr lang="en-US" dirty="0" smtClean="0"/>
              <a:t>A few 10^6 HEH (&gt; 20 MeV).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316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Collimator’s controls P1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UJ16 the situation is almost symmetric,  for some reason the  radiation levels are 1.4 times lower!</a:t>
            </a:r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442" y="3068960"/>
            <a:ext cx="6424894" cy="37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509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Collimators controls P1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Next days of SB will confirm (or hopefully not) whether it is really a  SEU.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confirmed, no quick solution </a:t>
            </a:r>
            <a:r>
              <a:rPr lang="en-US" smtClean="0"/>
              <a:t>at </a:t>
            </a:r>
            <a:r>
              <a:rPr lang="en-US" smtClean="0"/>
              <a:t>ha</a:t>
            </a:r>
            <a:r>
              <a:rPr lang="en-US" smtClean="0"/>
              <a:t>nd</a:t>
            </a:r>
            <a:endParaRPr lang="en-US" dirty="0" smtClean="0"/>
          </a:p>
          <a:p>
            <a:pPr lvl="1"/>
            <a:r>
              <a:rPr lang="en-US" dirty="0" smtClean="0"/>
              <a:t>Ralph proposes to close the TCL and see if it helps…</a:t>
            </a:r>
            <a:endParaRPr lang="en-US" dirty="0" smtClean="0"/>
          </a:p>
          <a:p>
            <a:pPr lvl="1"/>
            <a:r>
              <a:rPr lang="en-US" dirty="0" smtClean="0"/>
              <a:t>R2E integration of P1 completed, if necessary move of collimator’s rack may be anticipated</a:t>
            </a:r>
          </a:p>
          <a:p>
            <a:r>
              <a:rPr lang="en-US" dirty="0" smtClean="0"/>
              <a:t>To be discussed if SEU and low cross section (few 10</a:t>
            </a:r>
            <a:r>
              <a:rPr lang="en-US" dirty="0" smtClean="0"/>
              <a:t>^-6 </a:t>
            </a:r>
            <a:r>
              <a:rPr lang="en-US" dirty="0" smtClean="0"/>
              <a:t>HEH) confirmed.</a:t>
            </a:r>
          </a:p>
        </p:txBody>
      </p:sp>
    </p:spTree>
    <p:extLst>
      <p:ext uri="{BB962C8B-B14F-4D97-AF65-F5344CB8AC3E}">
        <p14:creationId xmlns:p14="http://schemas.microsoft.com/office/powerpoint/2010/main" val="2319364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257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Acrobat Document</vt:lpstr>
      <vt:lpstr>Collimators Control P1</vt:lpstr>
      <vt:lpstr>Collimators controls P1</vt:lpstr>
      <vt:lpstr>Collimators controls P1</vt:lpstr>
      <vt:lpstr>Collimators controls P1</vt:lpstr>
      <vt:lpstr>Collimator’s controls P1</vt:lpstr>
      <vt:lpstr>Collimators controls P1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losito</dc:creator>
  <cp:lastModifiedBy>losito</cp:lastModifiedBy>
  <cp:revision>12</cp:revision>
  <dcterms:created xsi:type="dcterms:W3CDTF">2011-05-01T21:43:29Z</dcterms:created>
  <dcterms:modified xsi:type="dcterms:W3CDTF">2011-05-02T05:18:03Z</dcterms:modified>
</cp:coreProperties>
</file>