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49" r:id="rId2"/>
    <p:sldId id="1048" r:id="rId3"/>
    <p:sldId id="1050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99FF99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82" d="100"/>
          <a:sy n="82" d="100"/>
        </p:scale>
        <p:origin x="-900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BE538A-CB1C-4FDA-A46B-15867253D620}" type="datetime1">
              <a:rPr lang="en-US" smtClean="0"/>
              <a:pPr/>
              <a:t>12/3/2010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B05F5F8-6A20-4F06-9021-3DE790F82E26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6C027E-7662-4F2A-80E1-42F5091DBE49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3EE61F62-58A7-4D46-ACD5-6D8ED6E57AE5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E053342D-78E8-48D4-91CD-630FE6AF0D17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5DA15B9-CAAA-4010-9467-0B3B6871B5AE}" type="datetime1">
              <a:rPr lang="en-US" smtClean="0"/>
              <a:pPr>
                <a:defRPr/>
              </a:pPr>
              <a:t>12/3/2010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 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B8EC8498-6797-447D-A8ED-2368A334425B}" type="datetime1">
              <a:rPr lang="en-US" smtClean="0"/>
              <a:pPr/>
              <a:t>12/3/2010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6C9155C-39BA-4011-8B30-5220BA24109E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BD07F32-E8AA-4BF2-AE64-291068092B62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F3D0CE5-C1EB-4D34-8290-0B78C69D0394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07E2636-0F58-4CEE-AF65-A1694A7685EB}" type="datetime1">
              <a:rPr lang="en-US" smtClean="0"/>
              <a:pPr/>
              <a:t>12/3/2010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BD3B53-2BF9-4164-A4F1-8D7D0057F9C4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D6C925A-55DC-4CEA-AE50-42F010EB1696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CEBD642-A012-4855-B076-DEA4B313011E}" type="datetime1">
              <a:rPr lang="en-US" smtClean="0"/>
              <a:pPr/>
              <a:t>12/3/2010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 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3424C769-ACC8-4331-BC29-DBC7B0CFB007}" type="datetime1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recovery….</a:t>
            </a:r>
          </a:p>
          <a:p>
            <a:pPr lvl="1"/>
            <a:r>
              <a:rPr lang="en-US" dirty="0" smtClean="0"/>
              <a:t>Problem was on electronics of cold compressor.</a:t>
            </a:r>
          </a:p>
          <a:p>
            <a:pPr lvl="1"/>
            <a:r>
              <a:rPr lang="en-US" dirty="0" smtClean="0"/>
              <a:t>Restarted around noon.</a:t>
            </a:r>
          </a:p>
          <a:p>
            <a:r>
              <a:rPr lang="en-US" dirty="0" smtClean="0"/>
              <a:t>Access…</a:t>
            </a:r>
          </a:p>
          <a:p>
            <a:r>
              <a:rPr lang="en-US" dirty="0" smtClean="0"/>
              <a:t>RF cavity check (noise) Cav4B1.</a:t>
            </a:r>
          </a:p>
          <a:p>
            <a:pPr lvl="1"/>
            <a:r>
              <a:rPr lang="en-US" dirty="0" smtClean="0"/>
              <a:t>Some noise could be produced with p+ frequency, but never long lasting noisy conditions. Beam </a:t>
            </a:r>
            <a:r>
              <a:rPr lang="en-US" smtClean="0"/>
              <a:t>as trigger?</a:t>
            </a:r>
            <a:endParaRPr lang="en-US" dirty="0" smtClean="0"/>
          </a:p>
          <a:p>
            <a:r>
              <a:rPr lang="en-US" dirty="0" smtClean="0"/>
              <a:t>8 bunch ion injection beam tested in TI2 and TI8.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515456-89CB-4BC7-A416-EC161913083B}" type="datetime1">
              <a:rPr lang="en-US" smtClean="0"/>
              <a:pPr/>
              <a:t>12/3/2010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weekend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dirty="0" smtClean="0"/>
              <a:t>Ion source intensity was decaying rapidly – signaling end of life – refill needed.</a:t>
            </a:r>
          </a:p>
          <a:p>
            <a:r>
              <a:rPr lang="en-US" dirty="0" smtClean="0"/>
              <a:t>Decided to refill at 08:30.</a:t>
            </a:r>
          </a:p>
          <a:p>
            <a:r>
              <a:rPr lang="en-US" dirty="0" smtClean="0"/>
              <a:t>Beam could be back Saturday morning.</a:t>
            </a:r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Resume </a:t>
            </a:r>
            <a:r>
              <a:rPr lang="en-US" dirty="0" smtClean="0"/>
              <a:t>beam </a:t>
            </a:r>
            <a:r>
              <a:rPr lang="en-US" dirty="0" smtClean="0"/>
              <a:t>OP with injection of 8 bunches (137 bunch schema).</a:t>
            </a:r>
            <a:endParaRPr lang="en-US" dirty="0" smtClean="0"/>
          </a:p>
          <a:p>
            <a:r>
              <a:rPr lang="en-US" dirty="0" smtClean="0"/>
              <a:t>Program of the weekend will depend on recovery.</a:t>
            </a:r>
          </a:p>
          <a:p>
            <a:r>
              <a:rPr lang="en-US" dirty="0" smtClean="0"/>
              <a:t>Possible MD on Sunday:</a:t>
            </a:r>
            <a:endParaRPr lang="en-US" dirty="0" smtClean="0"/>
          </a:p>
          <a:p>
            <a:pPr lvl="1"/>
            <a:r>
              <a:rPr lang="en-US" dirty="0" smtClean="0"/>
              <a:t>IR (1/2/5) </a:t>
            </a:r>
            <a:r>
              <a:rPr lang="en-US" smtClean="0"/>
              <a:t>aperture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38B9A58-5E92-49C6-B216-7A10FEBAE8B5}" type="datetime1">
              <a:rPr lang="en-US" smtClean="0"/>
              <a:pPr/>
              <a:t>12/3/2010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11750"/>
          </a:xfrm>
        </p:spPr>
        <p:txBody>
          <a:bodyPr/>
          <a:lstStyle/>
          <a:p>
            <a:r>
              <a:rPr lang="en-US" dirty="0" smtClean="0"/>
              <a:t>Low </a:t>
            </a:r>
            <a:r>
              <a:rPr lang="en-US" dirty="0"/>
              <a:t>frequency (few Hz) oscillation on B2V </a:t>
            </a:r>
          </a:p>
          <a:p>
            <a:pPr lvl="1"/>
            <a:r>
              <a:rPr lang="en-US" dirty="0" smtClean="0"/>
              <a:t>Rogelio </a:t>
            </a:r>
            <a:r>
              <a:rPr lang="en-US" dirty="0"/>
              <a:t>would be ready to take some data with the BPMs to see if we can localize the </a:t>
            </a:r>
            <a:r>
              <a:rPr lang="en-US" dirty="0" smtClean="0"/>
              <a:t>source. Acquire </a:t>
            </a:r>
            <a:r>
              <a:rPr lang="en-US" dirty="0"/>
              <a:t>data during injection parasitically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Orbit FB tests at injection, </a:t>
            </a:r>
          </a:p>
          <a:p>
            <a:pPr lvl="1"/>
            <a:r>
              <a:rPr lang="en-US" dirty="0" smtClean="0"/>
              <a:t>1 hour, Jorg</a:t>
            </a:r>
          </a:p>
          <a:p>
            <a:r>
              <a:rPr lang="en-US" dirty="0" smtClean="0"/>
              <a:t>Q’ feedback during a test ramp… R. </a:t>
            </a:r>
            <a:r>
              <a:rPr lang="en-US" dirty="0" err="1" smtClean="0"/>
              <a:t>Steinhagen</a:t>
            </a:r>
            <a:endParaRPr lang="en-US" dirty="0" smtClean="0"/>
          </a:p>
          <a:p>
            <a:r>
              <a:rPr lang="en-US" dirty="0" smtClean="0"/>
              <a:t>IR aperture measurement </a:t>
            </a:r>
          </a:p>
          <a:p>
            <a:pPr lvl="1"/>
            <a:r>
              <a:rPr lang="en-US" dirty="0" smtClean="0"/>
              <a:t>Massimo, Stefano et al</a:t>
            </a:r>
          </a:p>
          <a:p>
            <a:r>
              <a:rPr lang="en-US" dirty="0" smtClean="0"/>
              <a:t>Damper investigations at 450 GeV</a:t>
            </a:r>
          </a:p>
          <a:p>
            <a:pPr lvl="1"/>
            <a:r>
              <a:rPr lang="en-US" dirty="0" smtClean="0"/>
              <a:t>gain/blow-up/</a:t>
            </a:r>
            <a:r>
              <a:rPr lang="en-US" dirty="0" err="1" smtClean="0"/>
              <a:t>multibunch</a:t>
            </a:r>
            <a:r>
              <a:rPr lang="en-US" dirty="0" smtClean="0"/>
              <a:t> data acquisition</a:t>
            </a:r>
          </a:p>
          <a:p>
            <a:pPr lvl="1"/>
            <a:r>
              <a:rPr lang="en-US" dirty="0" smtClean="0"/>
              <a:t>4 hours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list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D277C0-66E7-4999-B96A-FE7C5545CBEA}" type="datetime1">
              <a:rPr lang="en-US" smtClean="0"/>
              <a:pPr/>
              <a:t>12/3/2010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9:00 meeting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040813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41990</TotalTime>
  <Words>217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Thursday 2.12</vt:lpstr>
      <vt:lpstr>Today and weekend</vt:lpstr>
      <vt:lpstr>On the list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2239</cp:revision>
  <dcterms:created xsi:type="dcterms:W3CDTF">2010-07-26T05:43:59Z</dcterms:created>
  <dcterms:modified xsi:type="dcterms:W3CDTF">2010-12-03T08:17:19Z</dcterms:modified>
</cp:coreProperties>
</file>