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A8D3-8F05-6945-8A95-D029250D5AFE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5517-127A-644F-A9E1-070FBD2E6C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345" y="313367"/>
            <a:ext cx="7876004" cy="624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800000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rgbClr val="800000"/>
                </a:solidFill>
              </a:rPr>
              <a:t>Do we have any evidence that there is electron cloud buildup in cold regions of the machine?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How can we diagnose it?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/>
              <a:t>C</a:t>
            </a:r>
            <a:r>
              <a:rPr lang="en-US" sz="1600" b="1" dirty="0" smtClean="0"/>
              <a:t>an we ‘force’ the effect in order to see where the cold sections become cloudy.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What do we expect from simulations/theory concerning field free and field regions?</a:t>
            </a:r>
          </a:p>
          <a:p>
            <a:pPr marL="342900" indent="-342900"/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solidFill>
                  <a:srgbClr val="800000"/>
                </a:solidFill>
              </a:rPr>
              <a:t>How does the </a:t>
            </a:r>
            <a:r>
              <a:rPr lang="en-US" sz="1600" b="1" dirty="0" err="1" smtClean="0">
                <a:solidFill>
                  <a:srgbClr val="800000"/>
                </a:solidFill>
              </a:rPr>
              <a:t>e</a:t>
            </a:r>
            <a:r>
              <a:rPr lang="en-US" sz="1600" b="1" dirty="0" smtClean="0">
                <a:solidFill>
                  <a:srgbClr val="800000"/>
                </a:solidFill>
              </a:rPr>
              <a:t>-cloud build up as a function of the number of bunches in the train?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Can we put 12 bunch trains as close as possible and fill measure the effect as a fn of the number of bunches?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Comparison with other train </a:t>
            </a:r>
            <a:r>
              <a:rPr lang="en-US" sz="1600" b="1" dirty="0" err="1" smtClean="0"/>
              <a:t>spacings</a:t>
            </a:r>
            <a:r>
              <a:rPr lang="en-US" sz="1600" b="1" dirty="0" smtClean="0"/>
              <a:t>.</a:t>
            </a:r>
          </a:p>
          <a:p>
            <a:pPr marL="342900" indent="-342900"/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solidFill>
                  <a:srgbClr val="800000"/>
                </a:solidFill>
              </a:rPr>
              <a:t>Do we have any clear evidence of a cleaning effect?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How long might it take and what are the optimum conditions for scrubbing?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Is the relatively mild vacuum rise in the Atlas region (where </a:t>
            </a:r>
            <a:r>
              <a:rPr lang="en-US" sz="1600" b="1" dirty="0" err="1" smtClean="0"/>
              <a:t>soleniods</a:t>
            </a:r>
            <a:r>
              <a:rPr lang="en-US" sz="1600" b="1" dirty="0" smtClean="0"/>
              <a:t> were fitted) understood?</a:t>
            </a:r>
          </a:p>
          <a:p>
            <a:pPr marL="342900" indent="-342900"/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solidFill>
                  <a:srgbClr val="800000"/>
                </a:solidFill>
              </a:rPr>
              <a:t>How does the </a:t>
            </a:r>
            <a:r>
              <a:rPr lang="en-US" sz="1600" b="1" dirty="0" err="1" smtClean="0">
                <a:solidFill>
                  <a:srgbClr val="800000"/>
                </a:solidFill>
              </a:rPr>
              <a:t>e</a:t>
            </a:r>
            <a:r>
              <a:rPr lang="en-US" sz="1600" b="1" dirty="0" smtClean="0">
                <a:solidFill>
                  <a:srgbClr val="800000"/>
                </a:solidFill>
              </a:rPr>
              <a:t>-cloud behave as a function of energy?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Impact of bunch length?? Other parameters … 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Is cleaning at 450GeV enough, or will high energy cleaning be necessary? </a:t>
            </a:r>
          </a:p>
          <a:p>
            <a:pPr marL="342900" indent="-342900"/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solidFill>
                  <a:srgbClr val="800000"/>
                </a:solidFill>
              </a:rPr>
              <a:t>How does the cloud behave as a function of bunch spacing?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/>
              <a:t>Comparison of 50,75 and 150 ns spacing.</a:t>
            </a:r>
          </a:p>
          <a:p>
            <a:pPr marL="342900" indent="-342900"/>
            <a:endParaRPr lang="en-US" sz="1600" b="1" dirty="0" smtClean="0"/>
          </a:p>
          <a:p>
            <a:pPr marL="342900" indent="-342900"/>
            <a:endParaRPr lang="en-US" sz="16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206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Collier</dc:creator>
  <cp:lastModifiedBy>Paul Collier</cp:lastModifiedBy>
  <cp:revision>1</cp:revision>
  <dcterms:created xsi:type="dcterms:W3CDTF">2010-11-01T12:29:11Z</dcterms:created>
  <dcterms:modified xsi:type="dcterms:W3CDTF">2010-11-01T12:46:02Z</dcterms:modified>
</cp:coreProperties>
</file>