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439" r:id="rId2"/>
    <p:sldId id="470" r:id="rId3"/>
    <p:sldId id="469" r:id="rId4"/>
    <p:sldId id="468" r:id="rId5"/>
    <p:sldId id="471" r:id="rId6"/>
    <p:sldId id="42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8" d="100"/>
          <a:sy n="68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8/29/2010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3" y="803095"/>
            <a:ext cx="9103897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07h00: Machine closed and start of pre-cycle.</a:t>
            </a:r>
          </a:p>
          <a:p>
            <a:pPr lvl="0"/>
            <a:r>
              <a:rPr lang="en-US" dirty="0" smtClean="0"/>
              <a:t>08h30: Injection of beam but staying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10h30: Decision to allow ramp to 3.5 </a:t>
            </a:r>
            <a:r>
              <a:rPr lang="en-US" dirty="0" err="1" smtClean="0"/>
              <a:t>TeV</a:t>
            </a:r>
            <a:r>
              <a:rPr lang="en-US" dirty="0" smtClean="0"/>
              <a:t> with modified UPS configuration. Regular physics operation only for the rest of the weekend. Broken UPS unit to be repaired on Monday during technical stop.</a:t>
            </a:r>
          </a:p>
          <a:p>
            <a:pPr lvl="0"/>
            <a:r>
              <a:rPr lang="en-US" dirty="0" smtClean="0"/>
              <a:t>10h54: Start of ramp.</a:t>
            </a:r>
          </a:p>
          <a:p>
            <a:pPr lvl="0"/>
            <a:r>
              <a:rPr lang="en-US" dirty="0" smtClean="0"/>
              <a:t>11h41: Flat top.</a:t>
            </a:r>
          </a:p>
          <a:p>
            <a:pPr lvl="0"/>
            <a:r>
              <a:rPr lang="en-US" dirty="0" smtClean="0"/>
              <a:t>11h50: BLM triggered beam dump during chromaticity measurement. Losses with long integration time in warm </a:t>
            </a:r>
            <a:r>
              <a:rPr lang="en-US" dirty="0" err="1" smtClean="0"/>
              <a:t>quadrupole</a:t>
            </a:r>
            <a:r>
              <a:rPr lang="en-US" dirty="0" smtClean="0"/>
              <a:t>. Ramp down and pre-cycle.</a:t>
            </a:r>
          </a:p>
          <a:p>
            <a:pPr lvl="0"/>
            <a:r>
              <a:rPr lang="en-US" dirty="0" smtClean="0"/>
              <a:t>13h19: Injection.</a:t>
            </a:r>
          </a:p>
          <a:p>
            <a:pPr lvl="0"/>
            <a:r>
              <a:rPr lang="en-US" dirty="0" smtClean="0"/>
              <a:t>14h20: SPS scraper broken. Needs SPS access for repair. LHC beams partially filled, kept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  <a:endParaRPr lang="en-US" dirty="0" smtClean="0">
              <a:sym typeface="Wingdings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Saturday 28.8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During </a:t>
            </a:r>
            <a:r>
              <a:rPr lang="en-US" dirty="0" err="1" smtClean="0"/>
              <a:t>Chroma</a:t>
            </a:r>
            <a:r>
              <a:rPr lang="en-US" dirty="0" smtClean="0"/>
              <a:t> Measurement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121" name="AutoShape 1" descr="https://ab-dep-op-elogbook.web.cern.ch/ab-dep-op-elogbook/elogbook/attach.php?attachId=1101646&amp;type=png&amp;fname=2010082812151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du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56" y="762000"/>
            <a:ext cx="7970899" cy="602245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New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71" y="762000"/>
            <a:ext cx="7865013" cy="589876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3" y="803095"/>
            <a:ext cx="9103897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14h20: SPS scraper broken. Needs SPS access for repair. LHC beams partially filled, kept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19h25: SPS problem solved. </a:t>
            </a:r>
            <a:r>
              <a:rPr lang="en-US" dirty="0" err="1" smtClean="0"/>
              <a:t>Reinjecting</a:t>
            </a:r>
            <a:r>
              <a:rPr lang="en-US" dirty="0" smtClean="0"/>
              <a:t> LHC beams.</a:t>
            </a:r>
          </a:p>
          <a:p>
            <a:pPr lvl="0"/>
            <a:r>
              <a:rPr lang="en-US" dirty="0" smtClean="0"/>
              <a:t>20h45: Start of ramp.</a:t>
            </a:r>
          </a:p>
          <a:p>
            <a:r>
              <a:rPr lang="en-US" dirty="0" smtClean="0"/>
              <a:t>22h42: Stable beams fill #1308.</a:t>
            </a:r>
          </a:p>
          <a:p>
            <a:r>
              <a:rPr lang="en-US" dirty="0" smtClean="0">
                <a:sym typeface="Wingdings"/>
              </a:rPr>
              <a:t>Sun 09h00: Still running.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Saturday 28.8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594" y="4009292"/>
            <a:ext cx="7791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Above 3,000 nb-1 delivered (already after last physics fill) and recorded by experiment (by now)!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Stable Beams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1265" name="Picture 1" descr="https://ab-dep-op-elogbook.web.cern.ch/ab-dep-op-elogbook/elogbook/attach.php?attachId=1101736&amp;type=png&amp;fname=201008282251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476" y="762000"/>
            <a:ext cx="7270652" cy="60447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001156"/>
            <a:ext cx="75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Sat 09h00:	Decision on UPS. If continuing with 1 unit then following program.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Sunday:	Physics 50b x 50b. Change LHC-b polarity after fill #1308 (end of present physics fill).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Sun 18h00:	Dump fill #1308 without any end-of-fill studies. Or keep if very close to 500 nb-1.</a:t>
            </a:r>
          </a:p>
          <a:p>
            <a:pPr marL="1828800" indent="-18288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Mon 05h30:	end of beam before technical stop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29789</TotalTime>
  <Words>232</Words>
  <Application>Microsoft Office PowerPoint</Application>
  <PresentationFormat>On-screen Show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Summary Saturday 28.8.</vt:lpstr>
      <vt:lpstr>Dump During Chroma Measurement</vt:lpstr>
      <vt:lpstr>Current History</vt:lpstr>
      <vt:lpstr>Summary Saturday 28.8.</vt:lpstr>
      <vt:lpstr>Back to Stable Beams</vt:lpstr>
      <vt:lpstr>Program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NICE</cp:lastModifiedBy>
  <cp:revision>634</cp:revision>
  <dcterms:created xsi:type="dcterms:W3CDTF">2010-08-19T04:51:42Z</dcterms:created>
  <dcterms:modified xsi:type="dcterms:W3CDTF">2010-08-29T06:57:24Z</dcterms:modified>
</cp:coreProperties>
</file>